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62" r:id="rId3"/>
    <p:sldId id="263" r:id="rId4"/>
    <p:sldId id="264" r:id="rId5"/>
    <p:sldId id="257" r:id="rId6"/>
    <p:sldId id="265" r:id="rId7"/>
    <p:sldId id="258" r:id="rId8"/>
    <p:sldId id="259" r:id="rId9"/>
    <p:sldId id="261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8E6CADC-19CA-4B71-8C74-808C563FA1CE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347584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CADC-19CA-4B71-8C74-808C563FA1CE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9544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CADC-19CA-4B71-8C74-808C563FA1CE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5234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CADC-19CA-4B71-8C74-808C563FA1CE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3655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E6CADC-19CA-4B71-8C74-808C563FA1CE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157940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CADC-19CA-4B71-8C74-808C563FA1CE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4515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CADC-19CA-4B71-8C74-808C563FA1CE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1188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CADC-19CA-4B71-8C74-808C563FA1CE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9752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6CADC-19CA-4B71-8C74-808C563FA1CE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5052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E6CADC-19CA-4B71-8C74-808C563FA1CE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37862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8E6CADC-19CA-4B71-8C74-808C563FA1CE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95561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8E6CADC-19CA-4B71-8C74-808C563FA1CE}" type="datetimeFigureOut">
              <a:rPr lang="es-MX" smtClean="0"/>
              <a:t>16/06/2023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7531026-3AF1-4443-A02D-19B5648E637E}" type="slidenum">
              <a:rPr lang="es-MX" smtClean="0"/>
              <a:t>‹Nº›</a:t>
            </a:fld>
            <a:endParaRPr lang="es-MX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99043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328332" y="1090937"/>
            <a:ext cx="779780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INSTITUTO POLITECNICO NACIONAL</a:t>
            </a:r>
          </a:p>
          <a:p>
            <a:pPr algn="ctr"/>
            <a:r>
              <a:rPr lang="es-ES" sz="1600" dirty="0"/>
              <a:t>ESCUELA SUPERIOR DE INGENIERIA TEXTIL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   Materia: </a:t>
            </a:r>
          </a:p>
          <a:p>
            <a:pPr algn="ctr"/>
            <a:r>
              <a:rPr lang="es-ES" sz="1600" dirty="0"/>
              <a:t>Diseño de mecanismo por computadora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Maestro:</a:t>
            </a:r>
          </a:p>
          <a:p>
            <a:pPr algn="ctr"/>
            <a:r>
              <a:rPr lang="es-ES" sz="1600" dirty="0"/>
              <a:t>Rodolfo Villalobos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Actividad:</a:t>
            </a:r>
          </a:p>
          <a:p>
            <a:pPr algn="ctr"/>
            <a:r>
              <a:rPr lang="es-ES" sz="1600" dirty="0"/>
              <a:t>Actividades de clase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Grupo: </a:t>
            </a:r>
          </a:p>
          <a:p>
            <a:pPr algn="ctr"/>
            <a:r>
              <a:rPr lang="es-ES" sz="1600" dirty="0"/>
              <a:t>4TM42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Alumna:</a:t>
            </a:r>
          </a:p>
          <a:p>
            <a:pPr algn="ctr"/>
            <a:r>
              <a:rPr lang="es-ES" sz="1600" dirty="0" err="1"/>
              <a:t>Mayrin</a:t>
            </a:r>
            <a:r>
              <a:rPr lang="es-ES" sz="1600" dirty="0"/>
              <a:t> Itzel Pérez López</a:t>
            </a:r>
          </a:p>
          <a:p>
            <a:pPr algn="ctr"/>
            <a:endParaRPr lang="es-ES" sz="1600" dirty="0"/>
          </a:p>
          <a:p>
            <a:pPr algn="ctr"/>
            <a:r>
              <a:rPr lang="es-ES" sz="1600" dirty="0"/>
              <a:t> Fecha de entrega:</a:t>
            </a:r>
          </a:p>
          <a:p>
            <a:pPr algn="ctr"/>
            <a:r>
              <a:rPr lang="es-ES" sz="1600" dirty="0"/>
              <a:t>03-03-23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63" b="100000" l="9877" r="888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77961" y="1131375"/>
            <a:ext cx="987638" cy="113395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70" b="92442" l="6433" r="96491">
                        <a14:foregroundMark x1="56725" y1="35465" x2="56725" y2="35465"/>
                        <a14:foregroundMark x1="69591" y1="49419" x2="69591" y2="49419"/>
                        <a14:foregroundMark x1="50292" y1="68023" x2="50292" y2="680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87279" y="1090937"/>
            <a:ext cx="1042506" cy="10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854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216067"/>
            <a:ext cx="7553325" cy="1057275"/>
          </a:xfrm>
        </p:spPr>
        <p:txBody>
          <a:bodyPr/>
          <a:lstStyle/>
          <a:p>
            <a:r>
              <a:rPr lang="es-MX" dirty="0"/>
              <a:t>Moldes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90" y="1018013"/>
            <a:ext cx="6267307" cy="352536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FE62DFD-9E96-AFD1-9184-28574AD0D064}"/>
              </a:ext>
            </a:extLst>
          </p:cNvPr>
          <p:cNvSpPr txBox="1"/>
          <p:nvPr/>
        </p:nvSpPr>
        <p:spPr>
          <a:xfrm>
            <a:off x="1212980" y="4907902"/>
            <a:ext cx="63541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Comandos: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Arc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Dimensiones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Mirror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914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2400" dirty="0" smtClean="0"/>
              <a:t>CUCHILLA</a:t>
            </a:r>
            <a:endParaRPr lang="es-MX" sz="24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6674" y="1097280"/>
            <a:ext cx="4903893" cy="275844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197033" y="4239491"/>
            <a:ext cx="25935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Comando:</a:t>
            </a:r>
          </a:p>
          <a:p>
            <a:r>
              <a:rPr lang="es-MX" dirty="0" smtClean="0"/>
              <a:t>Circulo</a:t>
            </a:r>
          </a:p>
          <a:p>
            <a:r>
              <a:rPr lang="es-MX" dirty="0" smtClean="0"/>
              <a:t>Cortar</a:t>
            </a:r>
          </a:p>
          <a:p>
            <a:r>
              <a:rPr lang="es-MX" dirty="0" smtClean="0"/>
              <a:t>Cotas</a:t>
            </a:r>
          </a:p>
          <a:p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3621654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TERCER PARCIAL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1" y="1524772"/>
            <a:ext cx="6366933" cy="358140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051800" y="1540933"/>
            <a:ext cx="2590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COMANDOS:</a:t>
            </a:r>
          </a:p>
          <a:p>
            <a:r>
              <a:rPr lang="es-MX" dirty="0" smtClean="0"/>
              <a:t>Vista americana</a:t>
            </a:r>
          </a:p>
          <a:p>
            <a:r>
              <a:rPr lang="es-MX" dirty="0" smtClean="0"/>
              <a:t>Circulo</a:t>
            </a:r>
          </a:p>
          <a:p>
            <a:r>
              <a:rPr lang="es-MX" dirty="0" smtClean="0"/>
              <a:t>Recortar</a:t>
            </a:r>
          </a:p>
          <a:p>
            <a:r>
              <a:rPr lang="es-MX" dirty="0" err="1" smtClean="0"/>
              <a:t>Extruir</a:t>
            </a:r>
            <a:endParaRPr lang="es-MX" dirty="0" smtClean="0"/>
          </a:p>
          <a:p>
            <a:r>
              <a:rPr lang="es-MX" dirty="0" smtClean="0"/>
              <a:t>Cotas</a:t>
            </a:r>
          </a:p>
          <a:p>
            <a:r>
              <a:rPr lang="es-MX" dirty="0" err="1" smtClean="0"/>
              <a:t>Lineas</a:t>
            </a:r>
            <a:endParaRPr lang="es-MX" dirty="0" smtClean="0"/>
          </a:p>
          <a:p>
            <a:r>
              <a:rPr lang="es-MX" dirty="0" smtClean="0"/>
              <a:t>Rotar</a:t>
            </a:r>
          </a:p>
          <a:p>
            <a:r>
              <a:rPr lang="es-MX" dirty="0" smtClean="0"/>
              <a:t>Escalar</a:t>
            </a:r>
          </a:p>
          <a:p>
            <a:r>
              <a:rPr lang="es-MX" dirty="0" err="1" smtClean="0"/>
              <a:t>Cajetin</a:t>
            </a:r>
            <a:endParaRPr lang="es-MX" dirty="0" smtClean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83760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10" y="415636"/>
            <a:ext cx="4710270" cy="264952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10" y="3281556"/>
            <a:ext cx="4804908" cy="27027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489" y="415636"/>
            <a:ext cx="4899376" cy="275589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1533" y="3395133"/>
            <a:ext cx="5273556" cy="296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1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2000"/>
              <a:t>¿QUE ESPERAN DE LA MATERIA?</a:t>
            </a:r>
            <a:r>
              <a:rPr lang="es-ES" sz="2400"/>
              <a:t/>
            </a:r>
            <a:br>
              <a:rPr lang="es-ES" sz="2400"/>
            </a:br>
            <a:r>
              <a:rPr lang="es-ES" sz="2400"/>
              <a:t/>
            </a:r>
            <a:br>
              <a:rPr lang="es-ES" sz="2400"/>
            </a:br>
            <a:r>
              <a:rPr lang="es-ES" sz="2400" dirty="0"/>
              <a:t>Espero desarrollar la habilidad de un nuevo programa de </a:t>
            </a:r>
            <a:r>
              <a:rPr lang="es-ES" sz="2400" dirty="0" err="1"/>
              <a:t>computacion</a:t>
            </a:r>
            <a:r>
              <a:rPr lang="es-ES" sz="2400" dirty="0"/>
              <a:t> y </a:t>
            </a:r>
            <a:r>
              <a:rPr lang="es-ES" sz="2400" dirty="0" err="1"/>
              <a:t>asi</a:t>
            </a:r>
            <a:r>
              <a:rPr lang="es-ES" sz="2400" dirty="0"/>
              <a:t> tener mas oportunidades dentro de la industria textil.​</a:t>
            </a:r>
            <a:endParaRPr lang="es-MX" sz="240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2171700"/>
            <a:ext cx="3782483" cy="211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29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8906933" cy="795867"/>
          </a:xfrm>
        </p:spPr>
        <p:txBody>
          <a:bodyPr>
            <a:normAutofit fontScale="90000"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s-ES" sz="2200"/>
              <a:t>Lista de mecanismos</a:t>
            </a:r>
            <a:r>
              <a:rPr lang="es-ES"/>
              <a:t/>
            </a:r>
            <a:br>
              <a:rPr lang="es-ES"/>
            </a:br>
            <a:r>
              <a:rPr lang="es-ES"/>
              <a:t/>
            </a:r>
            <a:br>
              <a:rPr lang="es-ES"/>
            </a:br>
            <a:r>
              <a:rPr lang="es-ES" sz="1300"/>
              <a:t>Transmisión lineal (poleas,palancas): Transmite el movimiento, fuerza y potencia por un motor de manera lineal a otro punto​</a:t>
            </a:r>
            <a:br>
              <a:rPr lang="es-ES" sz="1300"/>
            </a:br>
            <a:r>
              <a:rPr lang="es-ES" sz="1300"/>
              <a:t/>
            </a:r>
            <a:br>
              <a:rPr lang="es-ES" sz="1300"/>
            </a:br>
            <a:r>
              <a:rPr lang="es-ES" sz="1300"/>
              <a:t>Mecanismos de transmisión circular: en este caso, el elemento de entrada y el elemento de salida tienen movimiento circular. </a:t>
            </a:r>
            <a:r>
              <a:rPr lang="es-ES" sz="1300" dirty="0"/>
              <a:t>Ejemplo: Los sistemas de engranajes.​</a:t>
            </a:r>
            <a:br>
              <a:rPr lang="es-ES" sz="1300" dirty="0"/>
            </a:br>
            <a:r>
              <a:rPr lang="es-ES" sz="1300" dirty="0"/>
              <a:t/>
            </a:r>
            <a:br>
              <a:rPr lang="es-ES" sz="1300" dirty="0"/>
            </a:br>
            <a:r>
              <a:rPr lang="es-ES" sz="1300" dirty="0"/>
              <a:t>Mecanismos de transmisión lineal: en este caso, el elemento de entrada y el elemento de salida tienen movimiento lineal. Ejemplo: La palanca.​</a:t>
            </a:r>
            <a:br>
              <a:rPr lang="es-ES" sz="1300" dirty="0"/>
            </a:br>
            <a:r>
              <a:rPr lang="es-ES" sz="1300" dirty="0"/>
              <a:t/>
            </a:r>
            <a:br>
              <a:rPr lang="es-ES" sz="1300" dirty="0"/>
            </a:br>
            <a:r>
              <a:rPr lang="es-ES" sz="1300" dirty="0"/>
              <a:t>Sistema de deposito </a:t>
            </a:r>
            <a:r>
              <a:rPr lang="es-ES" sz="1300" dirty="0" err="1"/>
              <a:t>unitario:está</a:t>
            </a:r>
            <a:r>
              <a:rPr lang="es-ES" sz="1300" dirty="0"/>
              <a:t> fabricado de tal manera que todos los elementos que lo componen, </a:t>
            </a:r>
            <a:r>
              <a:rPr lang="es-ES" sz="1300" dirty="0" err="1"/>
              <a:t>estan</a:t>
            </a:r>
            <a:r>
              <a:rPr lang="es-ES" sz="1300" dirty="0"/>
              <a:t> posicionados en una sola unidad​</a:t>
            </a:r>
            <a:br>
              <a:rPr lang="es-ES" sz="1300" dirty="0"/>
            </a:br>
            <a:r>
              <a:rPr lang="es-ES" sz="1300" dirty="0"/>
              <a:t/>
            </a:r>
            <a:br>
              <a:rPr lang="es-ES" sz="1300" dirty="0"/>
            </a:br>
            <a:r>
              <a:rPr lang="es-ES" sz="1300" dirty="0"/>
              <a:t>El sistema biela-manivela es un mecanismo articulado plano constituido por cuatro elementos: soporte, manivela, biela y pistón. El objetivo de este mecanismo es transformar un movimiento rectilíneo en otro circular </a:t>
            </a:r>
            <a:r>
              <a:rPr lang="es-ES" sz="1300" dirty="0" err="1"/>
              <a:t>oviceversa</a:t>
            </a:r>
            <a:r>
              <a:rPr lang="es-ES" sz="1300" dirty="0"/>
              <a:t>.​</a:t>
            </a:r>
            <a:br>
              <a:rPr lang="es-ES" sz="1300" dirty="0"/>
            </a:br>
            <a:r>
              <a:rPr lang="es-ES" sz="1300" dirty="0"/>
              <a:t/>
            </a:r>
            <a:br>
              <a:rPr lang="es-ES" sz="1300" dirty="0"/>
            </a:br>
            <a:r>
              <a:rPr lang="es-ES" sz="1300" dirty="0"/>
              <a:t>Mecanismos de transmisión circular: Son los que llevan a cabo el movimiento por medio de un sistema </a:t>
            </a:r>
            <a:r>
              <a:rPr lang="es-ES" sz="1300" dirty="0" err="1"/>
              <a:t>dpoleas</a:t>
            </a:r>
            <a:r>
              <a:rPr lang="es-ES" sz="1300" dirty="0"/>
              <a:t> con correa, por ruedas de fricción,  un tren de poleas, de un tornillo, con engranes o ruedas dental​</a:t>
            </a:r>
            <a:br>
              <a:rPr lang="es-ES" sz="1300" dirty="0"/>
            </a:br>
            <a:r>
              <a:rPr lang="es-ES" sz="1300" dirty="0"/>
              <a:t/>
            </a:r>
            <a:br>
              <a:rPr lang="es-ES" sz="1300" dirty="0"/>
            </a:br>
            <a:r>
              <a:rPr lang="es-ES" sz="1300" dirty="0"/>
              <a:t>En el motor del automóvil el conjunto del pistón, biela y cigüeñal, tiene la doble misión de transmitir la fuerza originada en la combustión y transformar el movimiento alternativo del pistón en movimiento de rotación en el cigüeña.​</a:t>
            </a:r>
            <a:br>
              <a:rPr lang="es-ES" sz="1300" dirty="0"/>
            </a:br>
            <a:r>
              <a:rPr lang="es-ES" sz="1300" dirty="0"/>
              <a:t/>
            </a:r>
            <a:br>
              <a:rPr lang="es-ES" sz="1300" dirty="0"/>
            </a:br>
            <a:r>
              <a:rPr lang="es-ES" sz="1300" dirty="0"/>
              <a:t>Mecanismo de </a:t>
            </a:r>
            <a:r>
              <a:rPr lang="es-ES" sz="1300" dirty="0" err="1"/>
              <a:t>transmision</a:t>
            </a:r>
            <a:r>
              <a:rPr lang="es-ES" sz="1300" dirty="0"/>
              <a:t> de movimiento: son mecanismos que transmiten el </a:t>
            </a:r>
            <a:r>
              <a:rPr lang="es-ES" sz="1300" dirty="0" err="1"/>
              <a:t>movimiento,fuerza</a:t>
            </a:r>
            <a:r>
              <a:rPr lang="es-ES" sz="1300" dirty="0"/>
              <a:t> y potencia de un punto a otro sin cambiar la naturaleza de este​</a:t>
            </a:r>
            <a:br>
              <a:rPr lang="es-ES" sz="1300" dirty="0"/>
            </a:br>
            <a:r>
              <a:rPr lang="es-ES" sz="1300" dirty="0"/>
              <a:t/>
            </a:r>
            <a:br>
              <a:rPr lang="es-ES" sz="1300" dirty="0"/>
            </a:br>
            <a:r>
              <a:rPr lang="es-ES" sz="1300" dirty="0"/>
              <a:t>Transmisión circular lineal: Mediante levas, </a:t>
            </a:r>
            <a:r>
              <a:rPr lang="es-ES" sz="1300" dirty="0" err="1"/>
              <a:t>excentricas</a:t>
            </a:r>
            <a:r>
              <a:rPr lang="es-ES" sz="1300" dirty="0"/>
              <a:t> o conjuntos de biela-manivela, se transforma el giro del motor en desplazamiento </a:t>
            </a:r>
            <a:r>
              <a:rPr lang="es-ES" sz="1300" dirty="0" err="1"/>
              <a:t>vaiven</a:t>
            </a:r>
            <a:r>
              <a:rPr lang="es-ES" sz="1300" dirty="0"/>
              <a:t>. ​</a:t>
            </a:r>
            <a:br>
              <a:rPr lang="es-ES" sz="1300" dirty="0"/>
            </a:br>
            <a:endParaRPr lang="es-MX" sz="1300"/>
          </a:p>
        </p:txBody>
      </p:sp>
      <p:sp>
        <p:nvSpPr>
          <p:cNvPr id="4" name="Rectángulo 3"/>
          <p:cNvSpPr/>
          <p:nvPr/>
        </p:nvSpPr>
        <p:spPr>
          <a:xfrm>
            <a:off x="5974813" y="3244334"/>
            <a:ext cx="242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3684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1518" t="21693" r="7488" b="7477"/>
          <a:stretch/>
        </p:blipFill>
        <p:spPr>
          <a:xfrm>
            <a:off x="2044931" y="97835"/>
            <a:ext cx="4305066" cy="241599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21742" t="21588" r="7315" b="7208"/>
          <a:stretch/>
        </p:blipFill>
        <p:spPr>
          <a:xfrm>
            <a:off x="7222834" y="2513830"/>
            <a:ext cx="4108038" cy="231925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21125" t="21648" r="7478" b="7509"/>
          <a:stretch/>
        </p:blipFill>
        <p:spPr>
          <a:xfrm>
            <a:off x="1608275" y="4197927"/>
            <a:ext cx="4259583" cy="237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2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6127" y="112341"/>
            <a:ext cx="10571998" cy="970450"/>
          </a:xfrm>
        </p:spPr>
        <p:txBody>
          <a:bodyPr>
            <a:normAutofit/>
          </a:bodyPr>
          <a:lstStyle/>
          <a:p>
            <a:r>
              <a:rPr lang="es-ES" sz="4000" dirty="0">
                <a:latin typeface="Arial Black" panose="020B0A04020102020204" pitchFamily="34" charset="0"/>
              </a:rPr>
              <a:t>Tela</a:t>
            </a:r>
            <a:endParaRPr lang="es-MX" sz="4000" dirty="0">
              <a:latin typeface="Arial Black" panose="020B0A04020102020204" pitchFamily="34" charset="0"/>
            </a:endParaRPr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0902" y="1230284"/>
            <a:ext cx="4514995" cy="291066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756127" y="4288443"/>
            <a:ext cx="46032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Comandos:</a:t>
            </a:r>
          </a:p>
          <a:p>
            <a:r>
              <a:rPr lang="es-ES" dirty="0"/>
              <a:t>Line :separación de líneas de 0.15</a:t>
            </a:r>
          </a:p>
          <a:p>
            <a:r>
              <a:rPr lang="es-ES" dirty="0" err="1"/>
              <a:t>Copy</a:t>
            </a:r>
            <a:r>
              <a:rPr lang="es-ES" dirty="0"/>
              <a:t>: copiar 10 líneas y pegar a una distancia de 0.15</a:t>
            </a:r>
          </a:p>
          <a:p>
            <a:r>
              <a:rPr lang="es-ES" dirty="0"/>
              <a:t>Dimensión: la utilizamos para dar color a las líneas</a:t>
            </a:r>
          </a:p>
          <a:p>
            <a:endParaRPr lang="es-MX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3847" y="1230284"/>
            <a:ext cx="5162003" cy="290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66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Cuadro</a:t>
            </a:r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04" y="1321723"/>
            <a:ext cx="5196171" cy="292284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469504" y="4538749"/>
            <a:ext cx="53801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Comandos:</a:t>
            </a:r>
          </a:p>
          <a:p>
            <a:r>
              <a:rPr lang="es-ES" dirty="0" err="1"/>
              <a:t>Notepad</a:t>
            </a:r>
            <a:r>
              <a:rPr lang="es-ES" dirty="0"/>
              <a:t> :</a:t>
            </a:r>
          </a:p>
          <a:p>
            <a:r>
              <a:rPr lang="es-ES" dirty="0"/>
              <a:t>Colocamos </a:t>
            </a:r>
            <a:r>
              <a:rPr lang="es-ES" dirty="0" err="1"/>
              <a:t>coordenas</a:t>
            </a:r>
            <a:r>
              <a:rPr lang="es-ES" dirty="0"/>
              <a:t> en block de notas</a:t>
            </a:r>
          </a:p>
          <a:p>
            <a:r>
              <a:rPr lang="es-ES" dirty="0" err="1"/>
              <a:t>Scrip</a:t>
            </a:r>
            <a:r>
              <a:rPr lang="es-ES" dirty="0"/>
              <a:t>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654" y="1321723"/>
            <a:ext cx="4717861" cy="26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13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4720" y="1654233"/>
            <a:ext cx="5087934" cy="286196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1729047" y="4771505"/>
            <a:ext cx="6309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Comandos:</a:t>
            </a:r>
          </a:p>
          <a:p>
            <a:r>
              <a:rPr lang="es-ES" dirty="0" err="1"/>
              <a:t>Circle</a:t>
            </a:r>
            <a:r>
              <a:rPr lang="es-ES" dirty="0">
                <a:sym typeface="Wingdings" panose="05000000000000000000" pitchFamily="2" charset="2"/>
              </a:rPr>
              <a:t>:  </a:t>
            </a:r>
            <a:r>
              <a:rPr lang="es-ES">
                <a:sym typeface="Wingdings" panose="05000000000000000000" pitchFamily="2" charset="2"/>
              </a:rPr>
              <a:t>(center-diameter)</a:t>
            </a:r>
            <a:r>
              <a:rPr lang="es-ES"/>
              <a:t>utilice </a:t>
            </a:r>
            <a:r>
              <a:rPr lang="es-ES" dirty="0"/>
              <a:t>este mando para colocar distintos tamaños de </a:t>
            </a:r>
            <a:r>
              <a:rPr lang="es-ES" dirty="0" err="1"/>
              <a:t>circulos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208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Tela de punto</a:t>
            </a:r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330034"/>
            <a:ext cx="5424005" cy="305100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296785" y="4663440"/>
            <a:ext cx="5752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Comandos:</a:t>
            </a:r>
          </a:p>
          <a:p>
            <a:r>
              <a:rPr lang="es-ES" dirty="0" err="1"/>
              <a:t>Lines</a:t>
            </a:r>
            <a:r>
              <a:rPr lang="es-ES" dirty="0"/>
              <a:t> de 75 y 105 de Angulo</a:t>
            </a:r>
          </a:p>
          <a:p>
            <a:r>
              <a:rPr lang="es-ES" dirty="0" err="1"/>
              <a:t>Circle</a:t>
            </a:r>
            <a:r>
              <a:rPr lang="es-ES" dirty="0"/>
              <a:t> para colocar medio circulo</a:t>
            </a:r>
          </a:p>
          <a:p>
            <a:r>
              <a:rPr lang="es-ES" dirty="0" err="1"/>
              <a:t>Cipy</a:t>
            </a:r>
            <a:r>
              <a:rPr lang="es-ES" dirty="0"/>
              <a:t> para colocar la formar la tela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7370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01" y="966379"/>
            <a:ext cx="7464652" cy="397572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0228853-70B0-E2D8-FD66-343E44CC0943}"/>
              </a:ext>
            </a:extLst>
          </p:cNvPr>
          <p:cNvSpPr txBox="1"/>
          <p:nvPr/>
        </p:nvSpPr>
        <p:spPr>
          <a:xfrm>
            <a:off x="1061746" y="395190"/>
            <a:ext cx="4786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/>
              <a:t>CASAS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65FEA5-4E66-DB6A-F189-7FEFB355402A}"/>
              </a:ext>
            </a:extLst>
          </p:cNvPr>
          <p:cNvSpPr txBox="1"/>
          <p:nvPr/>
        </p:nvSpPr>
        <p:spPr>
          <a:xfrm>
            <a:off x="1156996" y="5337110"/>
            <a:ext cx="80989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COMANDOS: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Se utilizo el rectángulo       </a:t>
            </a:r>
            <a:r>
              <a:rPr lang="es-ES" dirty="0" err="1"/>
              <a:t>scaley</a:t>
            </a:r>
            <a:r>
              <a:rPr lang="es-E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Line                                       Hatch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Arrey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mirror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0455840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248</TotalTime>
  <Words>172</Words>
  <Application>Microsoft Office PowerPoint</Application>
  <PresentationFormat>Panorámica</PresentationFormat>
  <Paragraphs>68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Arial Black</vt:lpstr>
      <vt:lpstr>Franklin Gothic Book</vt:lpstr>
      <vt:lpstr>Wingdings</vt:lpstr>
      <vt:lpstr>Crop</vt:lpstr>
      <vt:lpstr>Presentación de PowerPoint</vt:lpstr>
      <vt:lpstr>¿QUE ESPERAN DE LA MATERIA?  Espero desarrollar la habilidad de un nuevo programa de computacion y asi tener mas oportunidades dentro de la industria textil.​</vt:lpstr>
      <vt:lpstr>Lista de mecanismos  Transmisión lineal (poleas,palancas): Transmite el movimiento, fuerza y potencia por un motor de manera lineal a otro punto​  Mecanismos de transmisión circular: en este caso, el elemento de entrada y el elemento de salida tienen movimiento circular. Ejemplo: Los sistemas de engranajes.​  Mecanismos de transmisión lineal: en este caso, el elemento de entrada y el elemento de salida tienen movimiento lineal. Ejemplo: La palanca.​  Sistema de deposito unitario:está fabricado de tal manera que todos los elementos que lo componen, estan posicionados en una sola unidad​  El sistema biela-manivela es un mecanismo articulado plano constituido por cuatro elementos: soporte, manivela, biela y pistón. El objetivo de este mecanismo es transformar un movimiento rectilíneo en otro circular oviceversa.​  Mecanismos de transmisión circular: Son los que llevan a cabo el movimiento por medio de un sistema dpoleas con correa, por ruedas de fricción,  un tren de poleas, de un tornillo, con engranes o ruedas dental​  En el motor del automóvil el conjunto del pistón, biela y cigüeñal, tiene la doble misión de transmitir la fuerza originada en la combustión y transformar el movimiento alternativo del pistón en movimiento de rotación en el cigüeña.​  Mecanismo de transmision de movimiento: son mecanismos que transmiten el movimiento,fuerza y potencia de un punto a otro sin cambiar la naturaleza de este​  Transmisión circular lineal: Mediante levas, excentricas o conjuntos de biela-manivela, se transforma el giro del motor en desplazamiento vaiven. ​ </vt:lpstr>
      <vt:lpstr>Presentación de PowerPoint</vt:lpstr>
      <vt:lpstr>Tela</vt:lpstr>
      <vt:lpstr>Cuadro</vt:lpstr>
      <vt:lpstr>Presentación de PowerPoint</vt:lpstr>
      <vt:lpstr>Tela de punto</vt:lpstr>
      <vt:lpstr>Presentación de PowerPoint</vt:lpstr>
      <vt:lpstr>Moldes</vt:lpstr>
      <vt:lpstr>CUCHILLA</vt:lpstr>
      <vt:lpstr>TERCER PARCIAL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USUARIO</dc:creator>
  <cp:lastModifiedBy>Usuario</cp:lastModifiedBy>
  <cp:revision>16</cp:revision>
  <dcterms:created xsi:type="dcterms:W3CDTF">2023-03-03T16:38:12Z</dcterms:created>
  <dcterms:modified xsi:type="dcterms:W3CDTF">2023-06-16T18:08:47Z</dcterms:modified>
</cp:coreProperties>
</file>